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7C7"/>
    <a:srgbClr val="DEDEDE"/>
    <a:srgbClr val="FFF0D9"/>
    <a:srgbClr val="F39200"/>
    <a:srgbClr val="FFF7EB"/>
    <a:srgbClr val="FFE0B3"/>
    <a:srgbClr val="8B8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6CDF8-DC21-4205-BC0F-A063BC96F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97846ED-0DE3-4309-A8F6-019C7F6CC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CF9425-749F-414C-B81E-4DF5BF4F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DC20A2-9F4A-42AA-B936-F9D07E9E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65EA7A-15E4-4396-A3D9-D6DD5229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10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DA9C1-2B76-4E6A-AD3D-1B848D00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CC1479-B1EE-408A-B6E1-EFECC1C90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C783EE-8152-4E6C-AC87-C4144876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6981EE-2FD8-4B01-AE19-59CE2E64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8DE1A4-429F-4220-85B8-D6F1F878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18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B0BFDF4-7ACE-4DD5-91EF-ABF089CA9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C3608BE-E5F9-4441-987C-89DB39AE1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422AA1-2307-45AA-B3FA-700B3831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010A4-9746-456D-A4FB-B704CCFC1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11DCC9-88AA-49B8-B0AC-B116D809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72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97F4F1-5910-4F31-A207-20C870220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8CDF98-2048-4F0E-9F27-5440268AF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0EE609-2066-4EE1-9470-DDD89102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5C059-09A4-4DA1-B297-F932348DC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C9B92E-C92F-4A53-B462-948DF643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76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3502A-18D4-417F-A7AD-7D6C280F8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6E2D0D-BB76-4CD8-B0AC-FEBEF6929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BA2D78-D992-4E07-8ECD-50755A58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D827F4-E90C-4D51-A106-3F5DF35B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0E956D-E6BE-46B2-993E-8EF37E2B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08A38-14B9-405A-BA17-0ECB98102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91750E-4359-4905-8745-ADEFCC593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D84BFB-CA7D-4EDF-8F48-7F9E83CA9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40CBDF-51A1-4454-BB6C-D61B507D5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2AC18C-42AD-4690-A200-C4F5A31D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AE9BAF-7C83-4D4E-9357-A5EF36F3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64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FC89F-5121-4626-812B-B7D220AA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89C91-2632-4330-84B2-102F17012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7F02F0-E77F-43A3-A1FD-4EBC7C1F2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990F22F-41E9-42E6-BC96-FB94A83B6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52A348D-7225-4C35-98E1-A8F9CF4E9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41E5806-29A4-4A93-9D28-951309AD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29337A-EEC9-411B-B691-39A9236F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BFC56D-3989-4785-A794-A6A38A64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03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4C4FF-4AAB-4315-B4D3-638FCBE3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940CC2-F69E-4C9D-942A-7DA56A0A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90DC4F-B198-4219-88FB-303489B5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7DDFB0-FD1F-4A5D-846E-A7CBD4FA5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52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2B22B8C-1F2A-405A-97CB-305C284A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797978-D673-4FFE-86F1-36A33664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EA1B98-F57F-4F15-8B46-77006F1A6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52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9AC46-ABDE-4578-9E04-308B0A4B5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1C59E9-B105-4582-8926-43468779F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B607A7-ED10-490F-AD3A-14DC056D1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D5AA3B-15B4-46B0-88E4-8EF27D47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6F4B2C-791A-4F02-82F5-6EBCD80C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0B75E1-F381-43BE-8232-E2073143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44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A6827-F3A4-4D0A-8F5B-9D4B2600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BCA56FD-AA0F-4082-A614-E01FD6FAFB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05DF93-078F-42EB-AD15-5BD5FCDDB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1BDEC2-0A4A-48FF-A600-09E9B20C1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5BCAD-F6FA-4A43-B407-BE672318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CE819AC-B00D-43CB-97A3-C465A0A7A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4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777C80F-E7F4-435A-B04D-05D018AB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E5B9CD-EC95-40CD-9E03-BAB5F0061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74C4B-EA1B-4230-B4F9-B19351EF8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50C0-D34A-4C45-BB69-87309496CB34}" type="datetimeFigureOut">
              <a:rPr lang="de-DE" smtClean="0"/>
              <a:t>17.07.2020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67CEFE-4856-4DFC-8ADE-A4FC4AAEF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1F1996-CF1B-4A43-8724-63A93D98C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04D4B-7C7F-4E9B-B3FD-F1F5DA208491}" type="slidenum">
              <a:rPr lang="de-DE" smtClean="0"/>
              <a:t>‹#›</a:t>
            </a:fld>
            <a:endParaRPr lang="de-DE"/>
          </a:p>
        </p:txBody>
      </p:sp>
      <p:pic>
        <p:nvPicPr>
          <p:cNvPr id="10" name="Grafik 10">
            <a:extLst>
              <a:ext uri="{FF2B5EF4-FFF2-40B4-BE49-F238E27FC236}">
                <a16:creationId xmlns:a16="http://schemas.microsoft.com/office/drawing/2014/main" id="{C814B902-D99D-4229-9093-1C56B465EB7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86079" y="185738"/>
            <a:ext cx="523035" cy="326075"/>
          </a:xfrm>
          <a:prstGeom prst="rect">
            <a:avLst/>
          </a:prstGeom>
        </p:spPr>
      </p:pic>
      <p:pic>
        <p:nvPicPr>
          <p:cNvPr id="11" name="Grafik 7">
            <a:extLst>
              <a:ext uri="{FF2B5EF4-FFF2-40B4-BE49-F238E27FC236}">
                <a16:creationId xmlns:a16="http://schemas.microsoft.com/office/drawing/2014/main" id="{9AF35569-3DA8-47CA-A83F-D706E656668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10645909" y="252583"/>
            <a:ext cx="703841" cy="252002"/>
          </a:xfrm>
          <a:prstGeom prst="rect">
            <a:avLst/>
          </a:prstGeom>
          <a:ln>
            <a:noFill/>
          </a:ln>
        </p:spPr>
      </p:pic>
      <p:pic>
        <p:nvPicPr>
          <p:cNvPr id="12" name="Grafik 7">
            <a:extLst>
              <a:ext uri="{FF2B5EF4-FFF2-40B4-BE49-F238E27FC236}">
                <a16:creationId xmlns:a16="http://schemas.microsoft.com/office/drawing/2014/main" id="{267EA61B-60D2-4336-ABEA-0251299C95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2" b="30659"/>
          <a:stretch/>
        </p:blipFill>
        <p:spPr bwMode="auto">
          <a:xfrm>
            <a:off x="8610600" y="185738"/>
            <a:ext cx="1984919" cy="42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7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7977673" cy="655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</a:t>
            </a:r>
            <a:r>
              <a:rPr lang="de-DE" sz="3000" b="1" dirty="0" err="1"/>
              <a:t>Your</a:t>
            </a:r>
            <a:r>
              <a:rPr lang="de-DE" sz="3000" b="1" dirty="0"/>
              <a:t> Name (+ </a:t>
            </a:r>
            <a:r>
              <a:rPr lang="de-DE" sz="3000" b="1" dirty="0" err="1"/>
              <a:t>your</a:t>
            </a:r>
            <a:r>
              <a:rPr lang="de-DE" sz="3000" b="1" dirty="0"/>
              <a:t> </a:t>
            </a:r>
            <a:r>
              <a:rPr lang="de-DE" sz="3000" b="1" dirty="0" err="1"/>
              <a:t>university</a:t>
            </a:r>
            <a:r>
              <a:rPr lang="de-DE" sz="3000" b="1" dirty="0"/>
              <a:t> in </a:t>
            </a:r>
            <a:r>
              <a:rPr lang="de-DE" sz="3000" b="1" dirty="0" err="1"/>
              <a:t>brackets</a:t>
            </a:r>
            <a:r>
              <a:rPr lang="de-DE" sz="3000" b="1" dirty="0"/>
              <a:t>)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F0E8B22-FDEB-40AF-95D3-9DAEBD4DB8A9}"/>
              </a:ext>
            </a:extLst>
          </p:cNvPr>
          <p:cNvSpPr/>
          <p:nvPr/>
        </p:nvSpPr>
        <p:spPr>
          <a:xfrm>
            <a:off x="632" y="655322"/>
            <a:ext cx="1478544" cy="1878870"/>
          </a:xfrm>
          <a:prstGeom prst="rect">
            <a:avLst/>
          </a:prstGeom>
          <a:pattFill prst="wdDnDiag">
            <a:fgClr>
              <a:srgbClr val="DEDEDE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Portrait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6366A75-0A47-44EF-9B70-44D55E9002DB}"/>
              </a:ext>
            </a:extLst>
          </p:cNvPr>
          <p:cNvSpPr/>
          <p:nvPr/>
        </p:nvSpPr>
        <p:spPr>
          <a:xfrm>
            <a:off x="5321037" y="3428998"/>
            <a:ext cx="3434221" cy="3424580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/>
              <a:t>Tell </a:t>
            </a:r>
            <a:r>
              <a:rPr lang="de-DE" sz="1400" b="1" dirty="0" err="1"/>
              <a:t>us</a:t>
            </a:r>
            <a:r>
              <a:rPr lang="de-DE" sz="1400" b="1" dirty="0"/>
              <a:t> </a:t>
            </a:r>
            <a:r>
              <a:rPr lang="de-DE" sz="1400" b="1" dirty="0" err="1"/>
              <a:t>about</a:t>
            </a:r>
            <a:r>
              <a:rPr lang="de-DE" sz="1400" b="1" dirty="0"/>
              <a:t> </a:t>
            </a:r>
            <a:r>
              <a:rPr lang="de-DE" sz="1400" b="1" dirty="0" err="1"/>
              <a:t>your</a:t>
            </a:r>
            <a:r>
              <a:rPr lang="de-DE" sz="1400" b="1" dirty="0"/>
              <a:t> </a:t>
            </a:r>
            <a:r>
              <a:rPr lang="de-DE" sz="1400" b="1" dirty="0" err="1"/>
              <a:t>key</a:t>
            </a:r>
            <a:r>
              <a:rPr lang="de-DE" sz="1400" b="1" dirty="0"/>
              <a:t> </a:t>
            </a:r>
            <a:r>
              <a:rPr lang="de-DE" sz="1400" b="1" dirty="0" err="1"/>
              <a:t>competencies</a:t>
            </a:r>
            <a:endParaRPr lang="de-DE" sz="14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56519" y="655321"/>
            <a:ext cx="3435480" cy="6198257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</a:t>
            </a:r>
            <a:r>
              <a:rPr lang="de-DE" sz="1400" b="1" dirty="0">
                <a:solidFill>
                  <a:schemeClr val="bg1"/>
                </a:solidFill>
              </a:rPr>
              <a:t>? (CV)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5321038" y="650902"/>
            <a:ext cx="3434221" cy="2778098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Your</a:t>
            </a:r>
            <a:r>
              <a:rPr lang="de-DE" sz="1400" b="1" dirty="0"/>
              <a:t> </a:t>
            </a:r>
            <a:r>
              <a:rPr lang="de-DE" sz="1400" b="1" dirty="0" err="1"/>
              <a:t>motivation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join</a:t>
            </a:r>
            <a:r>
              <a:rPr lang="de-DE" sz="1400" b="1" dirty="0"/>
              <a:t> International Entrepreneurship Summer School 2020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1479176" y="655320"/>
            <a:ext cx="3842493" cy="1878870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Why</a:t>
            </a:r>
            <a:r>
              <a:rPr lang="de-DE" sz="1400" b="1" dirty="0"/>
              <a:t> </a:t>
            </a:r>
            <a:r>
              <a:rPr lang="de-DE" sz="1400" b="1" dirty="0" err="1"/>
              <a:t>is</a:t>
            </a:r>
            <a:r>
              <a:rPr lang="de-DE" sz="1400" b="1" dirty="0"/>
              <a:t> </a:t>
            </a:r>
            <a:r>
              <a:rPr lang="de-DE" sz="1400" b="1" dirty="0" err="1"/>
              <a:t>entrepreneurship</a:t>
            </a:r>
            <a:r>
              <a:rPr lang="de-DE" sz="1400" b="1" dirty="0"/>
              <a:t> </a:t>
            </a:r>
            <a:r>
              <a:rPr lang="de-DE" sz="1400" b="1" dirty="0" err="1"/>
              <a:t>important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you</a:t>
            </a:r>
            <a:r>
              <a:rPr lang="de-DE" sz="1400" b="1" dirty="0"/>
              <a:t>?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5321037" cy="3668488"/>
          </a:xfrm>
          <a:prstGeom prst="rect">
            <a:avLst/>
          </a:prstGeom>
          <a:solidFill>
            <a:srgbClr val="F39200">
              <a:lumMod val="60000"/>
              <a:lumOff val="40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introduce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yourself</a:t>
            </a:r>
            <a:endParaRPr lang="de-DE" sz="1400" b="1" kern="0" dirty="0"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6202678"/>
            <a:ext cx="5321037" cy="655320"/>
          </a:xfrm>
          <a:prstGeom prst="rect">
            <a:avLst/>
          </a:prstGeom>
          <a:solidFill>
            <a:srgbClr val="FFE0B3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provide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us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contact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details</a:t>
            </a:r>
            <a:endParaRPr lang="de-DE" sz="1400" b="1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882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62FC539-2D2F-4171-8214-F6CAB0F4E173}"/>
              </a:ext>
            </a:extLst>
          </p:cNvPr>
          <p:cNvSpPr/>
          <p:nvPr/>
        </p:nvSpPr>
        <p:spPr>
          <a:xfrm>
            <a:off x="0" y="1"/>
            <a:ext cx="5952931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Title </a:t>
            </a:r>
            <a:r>
              <a:rPr lang="de-DE" sz="3000" b="1" dirty="0" err="1"/>
              <a:t>of</a:t>
            </a:r>
            <a:r>
              <a:rPr lang="de-DE" sz="3000" b="1" dirty="0"/>
              <a:t> </a:t>
            </a:r>
            <a:r>
              <a:rPr lang="de-DE" sz="3000" b="1" dirty="0" err="1"/>
              <a:t>your</a:t>
            </a:r>
            <a:r>
              <a:rPr lang="de-DE" sz="3000" b="1" dirty="0"/>
              <a:t> Business </a:t>
            </a:r>
            <a:r>
              <a:rPr lang="de-DE" sz="3000" b="1" dirty="0" err="1"/>
              <a:t>Idea</a:t>
            </a:r>
            <a:endParaRPr lang="de-DE" sz="3000" b="1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7CD4407-97C2-4A37-AB31-1DEB2119FE15}"/>
              </a:ext>
            </a:extLst>
          </p:cNvPr>
          <p:cNvSpPr/>
          <p:nvPr/>
        </p:nvSpPr>
        <p:spPr>
          <a:xfrm>
            <a:off x="0" y="655320"/>
            <a:ext cx="6096000" cy="2249245"/>
          </a:xfrm>
          <a:prstGeom prst="rect">
            <a:avLst/>
          </a:prstGeom>
          <a:solidFill>
            <a:srgbClr val="FFE0B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Describe</a:t>
            </a:r>
            <a:r>
              <a:rPr lang="de-DE" sz="1400" b="1" dirty="0"/>
              <a:t> </a:t>
            </a:r>
            <a:r>
              <a:rPr lang="de-DE" sz="1400" b="1" dirty="0" err="1"/>
              <a:t>the</a:t>
            </a:r>
            <a:r>
              <a:rPr lang="de-DE" sz="1400" b="1" dirty="0"/>
              <a:t> </a:t>
            </a:r>
            <a:r>
              <a:rPr lang="de-DE" sz="1400" b="1" dirty="0" err="1"/>
              <a:t>problem</a:t>
            </a:r>
            <a:r>
              <a:rPr lang="de-DE" sz="1400" b="1" dirty="0"/>
              <a:t> </a:t>
            </a:r>
            <a:r>
              <a:rPr lang="de-DE" sz="1400" b="1" dirty="0" err="1"/>
              <a:t>that</a:t>
            </a:r>
            <a:r>
              <a:rPr lang="de-DE" sz="1400" b="1" dirty="0"/>
              <a:t> </a:t>
            </a:r>
            <a:r>
              <a:rPr lang="de-DE" sz="1400" b="1" dirty="0" err="1"/>
              <a:t>you</a:t>
            </a:r>
            <a:r>
              <a:rPr lang="de-DE" sz="1400" b="1" dirty="0"/>
              <a:t> </a:t>
            </a:r>
            <a:r>
              <a:rPr lang="de-DE" sz="1400" b="1" dirty="0" err="1"/>
              <a:t>want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solve</a:t>
            </a:r>
            <a:r>
              <a:rPr lang="de-DE" sz="1400" b="1" dirty="0"/>
              <a:t> </a:t>
            </a:r>
            <a:r>
              <a:rPr lang="de-DE" sz="1400" b="1" dirty="0" err="1"/>
              <a:t>with</a:t>
            </a:r>
            <a:r>
              <a:rPr lang="de-DE" sz="1400" b="1" dirty="0"/>
              <a:t> </a:t>
            </a:r>
            <a:r>
              <a:rPr lang="de-DE" sz="1400" b="1" dirty="0" err="1"/>
              <a:t>your</a:t>
            </a:r>
            <a:r>
              <a:rPr lang="de-DE" sz="1400" b="1" dirty="0"/>
              <a:t> </a:t>
            </a:r>
            <a:r>
              <a:rPr lang="de-DE" sz="1400" b="1" dirty="0" err="1"/>
              <a:t>business</a:t>
            </a:r>
            <a:r>
              <a:rPr lang="de-DE" sz="1400" b="1" dirty="0"/>
              <a:t> </a:t>
            </a:r>
            <a:r>
              <a:rPr lang="de-DE" sz="1400" b="1" dirty="0" err="1"/>
              <a:t>idea</a:t>
            </a:r>
            <a:endParaRPr lang="de-DE" sz="14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6D86EC5-1D34-4728-AE5B-BC6E70EEF9F6}"/>
              </a:ext>
            </a:extLst>
          </p:cNvPr>
          <p:cNvSpPr/>
          <p:nvPr/>
        </p:nvSpPr>
        <p:spPr>
          <a:xfrm>
            <a:off x="6096000" y="660250"/>
            <a:ext cx="6096000" cy="5069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What is your business idea that solves the problem you have identified?</a:t>
            </a:r>
            <a:endParaRPr lang="de-DE" sz="1400" b="1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F462869-43EC-4160-8733-893039ACEAF6}"/>
              </a:ext>
            </a:extLst>
          </p:cNvPr>
          <p:cNvSpPr/>
          <p:nvPr/>
        </p:nvSpPr>
        <p:spPr>
          <a:xfrm>
            <a:off x="0" y="2904566"/>
            <a:ext cx="6096000" cy="2259106"/>
          </a:xfrm>
          <a:prstGeom prst="rect">
            <a:avLst/>
          </a:prstGeom>
          <a:solidFill>
            <a:srgbClr val="FFF0D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b="1" dirty="0"/>
              <a:t>Please explain previous steps that you have taken in connection with your idea</a:t>
            </a:r>
            <a:endParaRPr lang="de-DE" sz="1400" b="1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30C7B88-2D3A-4839-8DAA-BA0BC431470D}"/>
              </a:ext>
            </a:extLst>
          </p:cNvPr>
          <p:cNvSpPr/>
          <p:nvPr/>
        </p:nvSpPr>
        <p:spPr>
          <a:xfrm>
            <a:off x="0" y="5163671"/>
            <a:ext cx="6096000" cy="1694327"/>
          </a:xfrm>
          <a:prstGeom prst="rect">
            <a:avLst/>
          </a:prstGeom>
          <a:solidFill>
            <a:srgbClr val="FFF7EB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b="1" dirty="0"/>
              <a:t>Describe your desired development of your idea and your next steps</a:t>
            </a:r>
            <a:endParaRPr lang="de-DE" sz="1400" b="1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BE1E6FC-8E73-434B-A603-5B73403F9043}"/>
              </a:ext>
            </a:extLst>
          </p:cNvPr>
          <p:cNvSpPr/>
          <p:nvPr/>
        </p:nvSpPr>
        <p:spPr>
          <a:xfrm>
            <a:off x="6096000" y="5730240"/>
            <a:ext cx="6096000" cy="1127760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Which skills do you need from your partners?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419581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Office PowerPoint</Application>
  <PresentationFormat>宽屏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Administrator</cp:lastModifiedBy>
  <cp:revision>27</cp:revision>
  <dcterms:created xsi:type="dcterms:W3CDTF">2020-04-23T06:48:54Z</dcterms:created>
  <dcterms:modified xsi:type="dcterms:W3CDTF">2020-07-17T02:46:49Z</dcterms:modified>
</cp:coreProperties>
</file>